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019"/>
    <a:srgbClr val="EB5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38"/>
  </p:normalViewPr>
  <p:slideViewPr>
    <p:cSldViewPr snapToGrid="0" snapToObjects="1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90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546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711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685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78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3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4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8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1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535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13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C4FB-CC28-3747-8D70-455D9DE27459}" type="datetimeFigureOut">
              <a:rPr lang="fi-FI" smtClean="0"/>
              <a:t>26.4.2016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24B0-012B-EA48-B6AA-9E6D31B49B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65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files.tactic.net/public/toolkits/low_res_files/Toolkit_molkky_2016_eith_links_small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tactic.net/molkky/wp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iaframma.wiredrive.com/present-project-detail/assetId/28652056/token/21fb7f4cc5500ddb706596386ecf4538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tacticgames/docs/lelutehtaan_kesaarteet_2016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181100"/>
            <a:ext cx="7518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1153298" y="2061422"/>
            <a:ext cx="4160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Mölkky</a:t>
            </a:r>
            <a:r>
              <a:rPr lang="fi-FI" dirty="0"/>
              <a:t> on esillä </a:t>
            </a:r>
            <a:r>
              <a:rPr lang="fi-FI" dirty="0" smtClean="0"/>
              <a:t>kaikilla </a:t>
            </a:r>
            <a:r>
              <a:rPr lang="fi-FI" dirty="0"/>
              <a:t>alan kansainvälisillä messuilla, </a:t>
            </a:r>
            <a:r>
              <a:rPr lang="fi-FI" dirty="0" smtClean="0"/>
              <a:t>joihin </a:t>
            </a:r>
          </a:p>
          <a:p>
            <a:r>
              <a:rPr lang="fi-FI" dirty="0" err="1" smtClean="0"/>
              <a:t>Tactic</a:t>
            </a:r>
            <a:r>
              <a:rPr lang="fi-FI" dirty="0" smtClean="0"/>
              <a:t> </a:t>
            </a:r>
            <a:r>
              <a:rPr lang="fi-FI" dirty="0" err="1" smtClean="0"/>
              <a:t>Games</a:t>
            </a:r>
            <a:r>
              <a:rPr lang="fi-FI" dirty="0" smtClean="0"/>
              <a:t> osallistuu.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8"/>
          <a:stretch/>
        </p:blipFill>
        <p:spPr>
          <a:xfrm>
            <a:off x="7175157" y="1616553"/>
            <a:ext cx="2672809" cy="3845133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8"/>
          <a:stretch/>
        </p:blipFill>
        <p:spPr>
          <a:xfrm>
            <a:off x="9969438" y="1616551"/>
            <a:ext cx="2222563" cy="384513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5" y="3159622"/>
            <a:ext cx="3935170" cy="2442519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r="53257"/>
          <a:stretch/>
        </p:blipFill>
        <p:spPr>
          <a:xfrm>
            <a:off x="4895372" y="1616553"/>
            <a:ext cx="2158313" cy="38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3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1153298" y="2061422"/>
            <a:ext cx="4160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Ulkopelit, ja kärkenä </a:t>
            </a:r>
            <a:r>
              <a:rPr lang="fi-FI" dirty="0" err="1"/>
              <a:t>Mölkky</a:t>
            </a:r>
            <a:r>
              <a:rPr lang="fi-FI" dirty="0"/>
              <a:t> sekä </a:t>
            </a:r>
            <a:endParaRPr lang="fi-FI" dirty="0" smtClean="0"/>
          </a:p>
          <a:p>
            <a:r>
              <a:rPr lang="fi-FI" dirty="0" smtClean="0"/>
              <a:t>sen </a:t>
            </a:r>
            <a:r>
              <a:rPr lang="fi-FI" dirty="0"/>
              <a:t>oheistuotteet esitellään asiakkaille laajasti kunkin maan kuvaston kautta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292">
            <a:off x="8051724" y="1610905"/>
            <a:ext cx="3121123" cy="441960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53" y="1318053"/>
            <a:ext cx="3124678" cy="44196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14" y="4093773"/>
            <a:ext cx="3160201" cy="210977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3" y="3041043"/>
            <a:ext cx="1434428" cy="215468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34" y="3031763"/>
            <a:ext cx="1258227" cy="188733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02" y="3162147"/>
            <a:ext cx="697588" cy="13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9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74327" y="2061422"/>
            <a:ext cx="4160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Asiakkaita ja myyntiä varten olemme myös luoneet </a:t>
            </a:r>
            <a:r>
              <a:rPr lang="fi-FI" dirty="0" err="1"/>
              <a:t>Mölkylle</a:t>
            </a:r>
            <a:r>
              <a:rPr lang="fi-FI" dirty="0"/>
              <a:t> </a:t>
            </a:r>
            <a:r>
              <a:rPr lang="fi-FI" dirty="0" err="1"/>
              <a:t>toolkitin</a:t>
            </a:r>
            <a:r>
              <a:rPr lang="fi-FI" dirty="0"/>
              <a:t>, jossa kattavasti tuotetietoa, tietoa pelistä, säännöistä, markkinoinnista ja </a:t>
            </a:r>
            <a:r>
              <a:rPr lang="fi-FI" dirty="0" err="1"/>
              <a:t>Mölkyn</a:t>
            </a:r>
            <a:r>
              <a:rPr lang="fi-FI" dirty="0"/>
              <a:t> </a:t>
            </a:r>
            <a:r>
              <a:rPr lang="fi-FI" dirty="0" smtClean="0"/>
              <a:t>arvoista</a:t>
            </a:r>
          </a:p>
          <a:p>
            <a:endParaRPr lang="fi-FI" dirty="0"/>
          </a:p>
          <a:p>
            <a:r>
              <a:rPr lang="fi-FI" dirty="0" smtClean="0">
                <a:hlinkClick r:id="rId2"/>
              </a:rPr>
              <a:t>Toolkit_molkky_2016.pdf</a:t>
            </a:r>
            <a:endParaRPr lang="fi-FI" dirty="0" smtClean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43" y="1792791"/>
            <a:ext cx="6705451" cy="37294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39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483179" y="2061422"/>
            <a:ext cx="4160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Mölkyn</a:t>
            </a:r>
            <a:r>
              <a:rPr lang="fi-FI" dirty="0"/>
              <a:t> kotisivut avautuvat tällä viikolla uudella ulkomuodolla ja </a:t>
            </a:r>
            <a:r>
              <a:rPr lang="fi-FI" dirty="0" smtClean="0"/>
              <a:t>sisällöllä.</a:t>
            </a:r>
          </a:p>
          <a:p>
            <a:endParaRPr lang="fi-FI" dirty="0"/>
          </a:p>
          <a:p>
            <a:r>
              <a:rPr lang="fi-FI" dirty="0" err="1" smtClean="0">
                <a:hlinkClick r:id="rId2"/>
              </a:rPr>
              <a:t>www.tactic.net</a:t>
            </a:r>
            <a:r>
              <a:rPr lang="fi-FI" dirty="0" smtClean="0">
                <a:hlinkClick r:id="rId2"/>
              </a:rPr>
              <a:t>/</a:t>
            </a:r>
            <a:r>
              <a:rPr lang="fi-FI" dirty="0" err="1" smtClean="0">
                <a:hlinkClick r:id="rId2"/>
              </a:rPr>
              <a:t>molkky</a:t>
            </a:r>
            <a:r>
              <a:rPr lang="fi-FI" dirty="0" smtClean="0">
                <a:hlinkClick r:id="rId2"/>
              </a:rPr>
              <a:t>/</a:t>
            </a:r>
            <a:r>
              <a:rPr lang="fi-FI" dirty="0" err="1" smtClean="0">
                <a:hlinkClick r:id="rId2"/>
              </a:rPr>
              <a:t>wp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5" y="1458096"/>
            <a:ext cx="5417261" cy="45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5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483179" y="2061422"/>
            <a:ext cx="41601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Mölkyn</a:t>
            </a:r>
            <a:r>
              <a:rPr lang="fi-FI" dirty="0"/>
              <a:t> uusi TV-mainos on kuvattu keväällä ja sen lopullinen versio valmistuu ennen vappua</a:t>
            </a:r>
            <a:r>
              <a:rPr lang="fi-FI" dirty="0" smtClean="0"/>
              <a:t>.</a:t>
            </a:r>
          </a:p>
          <a:p>
            <a:endParaRPr lang="fi-FI" dirty="0"/>
          </a:p>
          <a:p>
            <a:r>
              <a:rPr lang="fi-FI" dirty="0" err="1"/>
              <a:t>Mölkkyä</a:t>
            </a:r>
            <a:r>
              <a:rPr lang="fi-FI" dirty="0"/>
              <a:t> mainostetaan TV:ssä Suomessa kesäkuussa MTV3 kanavalla, Ruotsissa </a:t>
            </a:r>
            <a:r>
              <a:rPr lang="fi-FI" dirty="0" smtClean="0"/>
              <a:t>Norjassa </a:t>
            </a:r>
            <a:r>
              <a:rPr lang="fi-FI" dirty="0"/>
              <a:t>sekä Tanskassa. </a:t>
            </a:r>
          </a:p>
          <a:p>
            <a:endParaRPr lang="fi-FI" dirty="0"/>
          </a:p>
          <a:p>
            <a:r>
              <a:rPr lang="fi-FI" dirty="0" smtClean="0">
                <a:hlinkClick r:id="rId2"/>
              </a:rPr>
              <a:t>Katso video</a:t>
            </a:r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422"/>
            <a:ext cx="5990970" cy="33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3" y="1212321"/>
            <a:ext cx="2176848" cy="769991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483179" y="2061422"/>
            <a:ext cx="41601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Tacticin</a:t>
            </a:r>
            <a:r>
              <a:rPr lang="fi-FI" dirty="0" smtClean="0"/>
              <a:t> </a:t>
            </a:r>
            <a:r>
              <a:rPr lang="fi-FI" dirty="0"/>
              <a:t>omassa </a:t>
            </a:r>
            <a:r>
              <a:rPr lang="fi-FI" dirty="0" smtClean="0"/>
              <a:t>kuluttajalehdessä nimeltään Lelutehtaan </a:t>
            </a:r>
            <a:r>
              <a:rPr lang="fi-FI" dirty="0"/>
              <a:t>kesäaarteet, joka jaellaan </a:t>
            </a:r>
            <a:r>
              <a:rPr lang="fi-FI" dirty="0" smtClean="0"/>
              <a:t>toukokuun puolivälissä, </a:t>
            </a:r>
            <a:r>
              <a:rPr lang="fi-FI" dirty="0" err="1"/>
              <a:t>Mölkky</a:t>
            </a:r>
            <a:r>
              <a:rPr lang="fi-FI" dirty="0"/>
              <a:t> saa paljon näkyvyyttä. 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Lehdessä myös </a:t>
            </a:r>
            <a:r>
              <a:rPr lang="fi-FI" dirty="0" err="1" smtClean="0"/>
              <a:t>mölkkyaiheinen</a:t>
            </a:r>
            <a:r>
              <a:rPr lang="fi-FI" dirty="0" smtClean="0"/>
              <a:t> kilpailu</a:t>
            </a:r>
          </a:p>
          <a:p>
            <a:endParaRPr lang="fi-FI" dirty="0"/>
          </a:p>
          <a:p>
            <a:r>
              <a:rPr lang="fi-FI" dirty="0" smtClean="0"/>
              <a:t>Digilehti: </a:t>
            </a:r>
            <a:r>
              <a:rPr lang="fi-FI" dirty="0" err="1" smtClean="0">
                <a:hlinkClick r:id="rId3"/>
              </a:rPr>
              <a:t>Issuu.com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" y="1664042"/>
            <a:ext cx="5198491" cy="4460789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79" y="1067824"/>
            <a:ext cx="2206045" cy="9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73776" y="6355830"/>
            <a:ext cx="7180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Tactic Games OY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Raumanjuovantie 2, 28101 </a:t>
            </a:r>
            <a:r>
              <a:rPr lang="is-IS" sz="1000" dirty="0">
                <a:solidFill>
                  <a:schemeClr val="bg2">
                    <a:lumMod val="75000"/>
                  </a:schemeClr>
                </a:solidFill>
              </a:rPr>
              <a:t>PORI  •  Puh. (02) 6244 144  •  Fax (02) 6244 211  •  </a:t>
            </a:r>
            <a:r>
              <a:rPr lang="is-IS" sz="1000" dirty="0" smtClean="0">
                <a:solidFill>
                  <a:schemeClr val="bg2">
                    <a:lumMod val="75000"/>
                  </a:schemeClr>
                </a:solidFill>
              </a:rPr>
              <a:t>info@tactic.net</a:t>
            </a:r>
            <a:endParaRPr lang="fi-FI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0" y="6276943"/>
            <a:ext cx="121920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C00000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344562" y="6241161"/>
            <a:ext cx="550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rgbClr val="E22019"/>
                </a:solidFill>
              </a:rPr>
              <a:t>Mölkyn</a:t>
            </a:r>
            <a:r>
              <a:rPr lang="fi-FI" b="1" dirty="0" smtClean="0">
                <a:solidFill>
                  <a:srgbClr val="E22019"/>
                </a:solidFill>
              </a:rPr>
              <a:t> markkinointi </a:t>
            </a:r>
            <a:r>
              <a:rPr lang="fi-FI" b="1" dirty="0">
                <a:solidFill>
                  <a:srgbClr val="E22019"/>
                </a:solidFill>
              </a:rPr>
              <a:t>2016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483179" y="2061422"/>
            <a:ext cx="41601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Vappuna pyöräytämme käyntiin </a:t>
            </a:r>
            <a:r>
              <a:rPr lang="fi-FI" dirty="0" err="1"/>
              <a:t>Mölkky</a:t>
            </a:r>
            <a:r>
              <a:rPr lang="fi-FI" dirty="0"/>
              <a:t> Skaban: #</a:t>
            </a:r>
            <a:r>
              <a:rPr lang="fi-FI" dirty="0" err="1"/>
              <a:t>kaikkipelaamölkkyä</a:t>
            </a:r>
            <a:endParaRPr lang="fi-FI" dirty="0"/>
          </a:p>
          <a:p>
            <a:endParaRPr lang="fi-FI" dirty="0" smtClean="0"/>
          </a:p>
          <a:p>
            <a:r>
              <a:rPr lang="fi-FI" sz="1600" dirty="0" smtClean="0"/>
              <a:t>Kilpailusta </a:t>
            </a:r>
            <a:r>
              <a:rPr lang="fi-FI" sz="1600" dirty="0"/>
              <a:t>ilmoitamme sekä printissä, kotisivuilla, </a:t>
            </a:r>
            <a:r>
              <a:rPr lang="fi-FI" sz="1600" dirty="0" err="1"/>
              <a:t>somessa</a:t>
            </a:r>
            <a:r>
              <a:rPr lang="fi-FI" sz="1600" dirty="0"/>
              <a:t> ja erittäin vahvasti myös </a:t>
            </a:r>
            <a:r>
              <a:rPr lang="fi-FI" sz="1600" dirty="0" err="1"/>
              <a:t>Bauermedian</a:t>
            </a:r>
            <a:r>
              <a:rPr lang="fi-FI" sz="1600" dirty="0"/>
              <a:t> radio- ja online kanavilla. </a:t>
            </a:r>
            <a:endParaRPr lang="fi-FI" sz="1600" dirty="0" smtClean="0"/>
          </a:p>
          <a:p>
            <a:endParaRPr lang="fi-FI" sz="1600" dirty="0"/>
          </a:p>
          <a:p>
            <a:r>
              <a:rPr lang="fi-FI" sz="1600" dirty="0"/>
              <a:t>#</a:t>
            </a:r>
            <a:r>
              <a:rPr lang="fi-FI" sz="1600" dirty="0" err="1"/>
              <a:t>kaikkipelaamölkkyä</a:t>
            </a:r>
            <a:r>
              <a:rPr lang="fi-FI" sz="1600" dirty="0"/>
              <a:t> innostaa kaikki suomalaiset </a:t>
            </a:r>
            <a:r>
              <a:rPr lang="fi-FI" sz="1600" dirty="0" smtClean="0"/>
              <a:t>pelaamaan, </a:t>
            </a:r>
            <a:r>
              <a:rPr lang="fi-FI" sz="1600" dirty="0"/>
              <a:t>hankkimaan ja taltioimaan hauskat </a:t>
            </a:r>
            <a:r>
              <a:rPr lang="fi-FI" sz="1600" dirty="0" err="1"/>
              <a:t>mölkky</a:t>
            </a:r>
            <a:r>
              <a:rPr lang="fi-FI" sz="1600" dirty="0"/>
              <a:t> hetket. </a:t>
            </a:r>
            <a:endParaRPr lang="fi-FI" sz="1600" dirty="0" smtClean="0"/>
          </a:p>
          <a:p>
            <a:endParaRPr lang="fi-FI" sz="1600" dirty="0"/>
          </a:p>
          <a:p>
            <a:r>
              <a:rPr lang="fi-FI" sz="1600" dirty="0"/>
              <a:t>S</a:t>
            </a:r>
            <a:r>
              <a:rPr lang="fi-FI" sz="1600" dirty="0" smtClean="0"/>
              <a:t>kaban </a:t>
            </a:r>
            <a:r>
              <a:rPr lang="fi-FI" sz="1600" dirty="0"/>
              <a:t>tuomaristossa vaikuttavat mm. Ivana Helsingin Pirjo Suhonen ja Fingerporin luoja, Pertti </a:t>
            </a:r>
            <a:r>
              <a:rPr lang="fi-FI" sz="1600" dirty="0" err="1"/>
              <a:t>Jarla</a:t>
            </a:r>
            <a:r>
              <a:rPr lang="fi-FI" sz="1600" dirty="0"/>
              <a:t>.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" y="2250379"/>
            <a:ext cx="6065995" cy="32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69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221</Words>
  <Application>Microsoft Office PowerPoint</Application>
  <PresentationFormat>Laajakuva</PresentationFormat>
  <Paragraphs>43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Microsoft Office -käyttäjä</dc:creator>
  <cp:lastModifiedBy>Jemina Heljakka</cp:lastModifiedBy>
  <cp:revision>33</cp:revision>
  <cp:lastPrinted>2016-04-26T07:32:37Z</cp:lastPrinted>
  <dcterms:created xsi:type="dcterms:W3CDTF">2016-03-01T08:17:16Z</dcterms:created>
  <dcterms:modified xsi:type="dcterms:W3CDTF">2016-04-26T09:00:51Z</dcterms:modified>
</cp:coreProperties>
</file>